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240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AF910-C8EB-4E0C-901A-0E48B2C592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AC17ECB-6BBF-405E-AE9C-7B11DD025E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1219BB-9735-4AFA-8811-776BE32E9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DDAE4-B893-42B3-A694-009013A09903}" type="datetimeFigureOut">
              <a:rPr lang="en-US" smtClean="0"/>
              <a:t>3/5/2021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94927D-B6C6-4EC1-BF90-5120C12FF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FC52C8-4633-470B-8BEA-D5D4DF41B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10FE9-C9DC-4201-AA9E-C5FFA9CE5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755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DADA90-287B-4F99-BDA9-7FC369CE29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3E98C9-A740-4278-AE6A-4DD214CDC0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BF194F-C7C4-453E-9FF2-FE4DD793B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DDAE4-B893-42B3-A694-009013A09903}" type="datetimeFigureOut">
              <a:rPr lang="en-US" smtClean="0"/>
              <a:t>3/5/2021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F7FC61-5794-4D88-AB10-CC6A60A05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38B8F3-590F-4165-A0BE-072355AC8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10FE9-C9DC-4201-AA9E-C5FFA9CE5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226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E8AE243-FF68-416F-8F66-0F00718328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F22806-89E6-47DC-ABA4-7850D4C73B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20EB52-FCFF-4200-8A31-74803A2D0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DDAE4-B893-42B3-A694-009013A09903}" type="datetimeFigureOut">
              <a:rPr lang="en-US" smtClean="0"/>
              <a:t>3/5/2021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3343D7-7249-47D4-A0A7-F0BC4A4190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C05207-1AA9-4927-957C-6E49394F2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10FE9-C9DC-4201-AA9E-C5FFA9CE5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826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575A5F-5F20-453F-8367-3C62D70BC6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EC986E-3956-4DB4-AAD0-6477E9BD90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468DD1-E963-46C2-A1DF-2F7F483E7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DDAE4-B893-42B3-A694-009013A09903}" type="datetimeFigureOut">
              <a:rPr lang="en-US" smtClean="0"/>
              <a:t>3/5/2021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C7DB7C-C144-4C33-8BA1-70321DB714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E876F9-E4CD-45D9-BDA2-64EFA3C60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10FE9-C9DC-4201-AA9E-C5FFA9CE5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508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5D2103-9DEB-42D1-B7BA-518E50CD0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7716DB-D4FA-49CF-ABD1-4F3E8FF7C6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809CA7-C54B-4635-AA0B-CCBD53A46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DDAE4-B893-42B3-A694-009013A09903}" type="datetimeFigureOut">
              <a:rPr lang="en-US" smtClean="0"/>
              <a:t>3/5/2021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F9E7AD-7322-4348-93C6-712AF88B5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E42D65-FC96-485E-B319-0A7174481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10FE9-C9DC-4201-AA9E-C5FFA9CE5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315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46973-19E5-4C2A-8E74-22B6647C41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6B0B7D-605C-4C6D-84FA-2115D1A76F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FE4F46-CC88-4CDE-AB80-67D2C928B9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E3A86E-222A-45BE-A1DD-5CBA1FA83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DDAE4-B893-42B3-A694-009013A09903}" type="datetimeFigureOut">
              <a:rPr lang="en-US" smtClean="0"/>
              <a:t>3/5/2021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1EC7A8-0592-46C4-96DE-ADFF9AC9A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36D214-B2C1-4FA4-B882-9286062D5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10FE9-C9DC-4201-AA9E-C5FFA9CE5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243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037544-6B37-40CD-A16C-226A4B84F5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1FE204-5D85-41C7-8D85-C8201837AA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F124F6-0262-43CB-B7BE-1162342B19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2F6E5B9-CA52-406A-864E-8CF28BB5C9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B7937A5-6AEC-461A-89EE-F722B8D3C9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F698BE-7225-4785-9D14-1C2E61C348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DDAE4-B893-42B3-A694-009013A09903}" type="datetimeFigureOut">
              <a:rPr lang="en-US" smtClean="0"/>
              <a:t>3/5/2021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149C36B-C5AA-4653-8B7A-DF4EF57AD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FC2E9DE-2A4B-4245-9947-454EE0523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10FE9-C9DC-4201-AA9E-C5FFA9CE5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448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25D71-E1D6-4087-BE6C-A53A5EFBCD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8A9FF52-B727-41F9-86A7-CF4325A1C7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DDAE4-B893-42B3-A694-009013A09903}" type="datetimeFigureOut">
              <a:rPr lang="en-US" smtClean="0"/>
              <a:t>3/5/2021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407A85-9248-452C-B446-3CEC901AA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DFD689-50CB-4BAD-A3FA-989290389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10FE9-C9DC-4201-AA9E-C5FFA9CE5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519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0B53938-B2FA-4C6E-A29D-DD3759F2DE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DDAE4-B893-42B3-A694-009013A09903}" type="datetimeFigureOut">
              <a:rPr lang="en-US" smtClean="0"/>
              <a:t>3/5/2021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C9B13A-6539-46AD-8523-FC192FA8A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D80485-AE6D-491F-8117-33656ADC1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10FE9-C9DC-4201-AA9E-C5FFA9CE5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381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D537E4-D476-4263-A216-8813229A60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8B1FA3-91BB-48BC-A881-B60A200483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597103-9824-4193-818F-41C5ACBBF2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CBBEA1-4564-42D0-8845-BA5BDBB5E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DDAE4-B893-42B3-A694-009013A09903}" type="datetimeFigureOut">
              <a:rPr lang="en-US" smtClean="0"/>
              <a:t>3/5/2021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8728B5-A108-436A-ADAE-0C90023548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3C3E66-CEBA-4F90-A20F-80114BDAC1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10FE9-C9DC-4201-AA9E-C5FFA9CE5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935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68EFB2-BA62-4F8D-B740-63F0C92FB9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323427B-9B90-4B2C-A457-3916CEF0AE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5B0E24-6249-44DC-A242-10F7F2E6B2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0AF080-CD7A-452B-94C2-9552A3986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DDAE4-B893-42B3-A694-009013A09903}" type="datetimeFigureOut">
              <a:rPr lang="en-US" smtClean="0"/>
              <a:t>3/5/2021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2D452B-01E6-4D66-B0AD-B5B741285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544D2D-6952-47F0-AEF2-1FFDCB180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10FE9-C9DC-4201-AA9E-C5FFA9CE5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215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B3353C-292E-4D46-A134-7F4258119F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4BD2F2-F488-493D-AD5A-5B0D30F492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3DBA04-740C-4B35-B8A8-B00425AB1F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DDAE4-B893-42B3-A694-009013A09903}" type="datetimeFigureOut">
              <a:rPr lang="en-US" smtClean="0"/>
              <a:t>3/5/2021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5BA35D-8755-4058-9174-3F410C19D4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9358E8-0022-46E2-A038-133D928FA3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010FE9-C9DC-4201-AA9E-C5FFA9CE5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675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648931-B8FB-42F5-804E-4A8623287D2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5F1653-50A2-417F-8927-5E3836FBF5A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BC0A100-10C0-44AB-8714-8FF48AEEFA73}"/>
              </a:ext>
            </a:extLst>
          </p:cNvPr>
          <p:cNvSpPr txBox="1"/>
          <p:nvPr/>
        </p:nvSpPr>
        <p:spPr>
          <a:xfrm>
            <a:off x="517793" y="572877"/>
            <a:ext cx="1355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S&amp;P 500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EA6305-24CB-4FC2-B153-45C5EFE0966F}"/>
              </a:ext>
            </a:extLst>
          </p:cNvPr>
          <p:cNvSpPr txBox="1"/>
          <p:nvPr/>
        </p:nvSpPr>
        <p:spPr>
          <a:xfrm>
            <a:off x="49576" y="1623617"/>
            <a:ext cx="16965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Yr</a:t>
            </a:r>
            <a:r>
              <a:rPr lang="en-US" dirty="0"/>
              <a:t> 2000 (1560)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5F4278B-A73D-4524-9B96-4CD73CEED453}"/>
              </a:ext>
            </a:extLst>
          </p:cNvPr>
          <p:cNvCxnSpPr/>
          <p:nvPr/>
        </p:nvCxnSpPr>
        <p:spPr>
          <a:xfrm>
            <a:off x="859316" y="2049137"/>
            <a:ext cx="1443209" cy="32086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D0C05EAD-D3BA-46EA-A084-7ED76DA089D6}"/>
              </a:ext>
            </a:extLst>
          </p:cNvPr>
          <p:cNvSpPr txBox="1"/>
          <p:nvPr/>
        </p:nvSpPr>
        <p:spPr>
          <a:xfrm>
            <a:off x="1718631" y="5329009"/>
            <a:ext cx="1461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2002 (800)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1FE4CC4-66DD-469E-8B7D-CB37057EFB2F}"/>
              </a:ext>
            </a:extLst>
          </p:cNvPr>
          <p:cNvSpPr txBox="1"/>
          <p:nvPr/>
        </p:nvSpPr>
        <p:spPr>
          <a:xfrm>
            <a:off x="855643" y="3417372"/>
            <a:ext cx="8629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-50%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14F6973-BB58-492C-B827-F86339EA68AF}"/>
              </a:ext>
            </a:extLst>
          </p:cNvPr>
          <p:cNvSpPr txBox="1"/>
          <p:nvPr/>
        </p:nvSpPr>
        <p:spPr>
          <a:xfrm>
            <a:off x="1944477" y="5873215"/>
            <a:ext cx="1461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$50K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7776F76-F8FD-4BDC-AC93-6AD3FAAC1425}"/>
              </a:ext>
            </a:extLst>
          </p:cNvPr>
          <p:cNvSpPr txBox="1"/>
          <p:nvPr/>
        </p:nvSpPr>
        <p:spPr>
          <a:xfrm>
            <a:off x="224928" y="1177719"/>
            <a:ext cx="1123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$100K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321DA1CD-6A53-4825-A306-8E05B954DCC8}"/>
              </a:ext>
            </a:extLst>
          </p:cNvPr>
          <p:cNvCxnSpPr/>
          <p:nvPr/>
        </p:nvCxnSpPr>
        <p:spPr>
          <a:xfrm flipV="1">
            <a:off x="2302525" y="1972286"/>
            <a:ext cx="1938969" cy="32595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2F76E34B-D1D6-4B4E-8375-409F9EF0BF60}"/>
              </a:ext>
            </a:extLst>
          </p:cNvPr>
          <p:cNvSpPr txBox="1"/>
          <p:nvPr/>
        </p:nvSpPr>
        <p:spPr>
          <a:xfrm>
            <a:off x="3591499" y="1661758"/>
            <a:ext cx="19389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2007 (1575)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2526524-7987-4FEC-AB32-74CE3729E1D0}"/>
              </a:ext>
            </a:extLst>
          </p:cNvPr>
          <p:cNvSpPr txBox="1"/>
          <p:nvPr/>
        </p:nvSpPr>
        <p:spPr>
          <a:xfrm>
            <a:off x="3767769" y="1366092"/>
            <a:ext cx="12669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$100K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F2ECE4D-8E2E-4E85-815A-725ABAA6D731}"/>
              </a:ext>
            </a:extLst>
          </p:cNvPr>
          <p:cNvSpPr txBox="1"/>
          <p:nvPr/>
        </p:nvSpPr>
        <p:spPr>
          <a:xfrm>
            <a:off x="2555913" y="3051672"/>
            <a:ext cx="9024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+100%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28F5943D-0F56-4C6D-96E8-FEC0AC968E1E}"/>
              </a:ext>
            </a:extLst>
          </p:cNvPr>
          <p:cNvCxnSpPr/>
          <p:nvPr/>
        </p:nvCxnSpPr>
        <p:spPr>
          <a:xfrm>
            <a:off x="4241494" y="1992949"/>
            <a:ext cx="1773716" cy="34463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0998A3B0-562A-4F9A-A280-C7D5E61B71CA}"/>
              </a:ext>
            </a:extLst>
          </p:cNvPr>
          <p:cNvSpPr txBox="1"/>
          <p:nvPr/>
        </p:nvSpPr>
        <p:spPr>
          <a:xfrm>
            <a:off x="5607586" y="5552501"/>
            <a:ext cx="1322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2009 (680)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95F129A-7E64-45C3-8F7F-4929837489EC}"/>
              </a:ext>
            </a:extLst>
          </p:cNvPr>
          <p:cNvSpPr txBox="1"/>
          <p:nvPr/>
        </p:nvSpPr>
        <p:spPr>
          <a:xfrm>
            <a:off x="5833432" y="6035062"/>
            <a:ext cx="10961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$40K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858E97D-FB75-4411-9E56-2CE150277E02}"/>
              </a:ext>
            </a:extLst>
          </p:cNvPr>
          <p:cNvSpPr txBox="1"/>
          <p:nvPr/>
        </p:nvSpPr>
        <p:spPr>
          <a:xfrm>
            <a:off x="4340646" y="3701667"/>
            <a:ext cx="962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-60%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05F214C3-B0AD-4CAE-A252-685554EFF7FB}"/>
              </a:ext>
            </a:extLst>
          </p:cNvPr>
          <p:cNvCxnSpPr/>
          <p:nvPr/>
        </p:nvCxnSpPr>
        <p:spPr>
          <a:xfrm flipV="1">
            <a:off x="6096000" y="1872867"/>
            <a:ext cx="2034448" cy="35664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0694323A-369F-415D-97C6-AB93B856EB02}"/>
              </a:ext>
            </a:extLst>
          </p:cNvPr>
          <p:cNvSpPr txBox="1"/>
          <p:nvPr/>
        </p:nvSpPr>
        <p:spPr>
          <a:xfrm>
            <a:off x="7489634" y="1600200"/>
            <a:ext cx="1445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2013 (1590)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34C88A3-6BFF-4C7C-9F8D-E83192541EA7}"/>
              </a:ext>
            </a:extLst>
          </p:cNvPr>
          <p:cNvSpPr txBox="1"/>
          <p:nvPr/>
        </p:nvSpPr>
        <p:spPr>
          <a:xfrm>
            <a:off x="7810959" y="1266940"/>
            <a:ext cx="10466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$100K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3B5F4A6-4F14-4F8E-A39C-3C706A00CA21}"/>
              </a:ext>
            </a:extLst>
          </p:cNvPr>
          <p:cNvSpPr txBox="1"/>
          <p:nvPr/>
        </p:nvSpPr>
        <p:spPr>
          <a:xfrm>
            <a:off x="6381521" y="3236338"/>
            <a:ext cx="8124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+150%</a:t>
            </a: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683B6C8F-3E8A-4DF5-8DBE-A4707F11C073}"/>
              </a:ext>
            </a:extLst>
          </p:cNvPr>
          <p:cNvCxnSpPr/>
          <p:nvPr/>
        </p:nvCxnSpPr>
        <p:spPr>
          <a:xfrm>
            <a:off x="3591499" y="1547051"/>
            <a:ext cx="1134737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4620FF38-EAD8-40F4-A3D7-C093BF31B1E7}"/>
              </a:ext>
            </a:extLst>
          </p:cNvPr>
          <p:cNvSpPr txBox="1"/>
          <p:nvPr/>
        </p:nvSpPr>
        <p:spPr>
          <a:xfrm>
            <a:off x="3591499" y="942209"/>
            <a:ext cx="12669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/>
              <a:t>$130,000</a:t>
            </a:r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76237164-E184-408C-8317-EA4DCE1F3354}"/>
              </a:ext>
            </a:extLst>
          </p:cNvPr>
          <p:cNvCxnSpPr/>
          <p:nvPr/>
        </p:nvCxnSpPr>
        <p:spPr>
          <a:xfrm>
            <a:off x="7810959" y="1443210"/>
            <a:ext cx="903383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446B3E38-E83B-471C-BBF8-E3B50FB9F73E}"/>
              </a:ext>
            </a:extLst>
          </p:cNvPr>
          <p:cNvSpPr txBox="1"/>
          <p:nvPr/>
        </p:nvSpPr>
        <p:spPr>
          <a:xfrm>
            <a:off x="7810959" y="942209"/>
            <a:ext cx="1445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/>
              <a:t>$188,500</a:t>
            </a:r>
            <a:endParaRPr lang="en-US" b="1" i="1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EB60D10-F53B-4A55-B63A-7D41911B6C42}"/>
              </a:ext>
            </a:extLst>
          </p:cNvPr>
          <p:cNvCxnSpPr>
            <a:stCxn id="5" idx="2"/>
          </p:cNvCxnSpPr>
          <p:nvPr/>
        </p:nvCxnSpPr>
        <p:spPr>
          <a:xfrm flipV="1">
            <a:off x="897875" y="1969532"/>
            <a:ext cx="9311527" cy="234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C0367876-0B96-4F4D-80AE-DE07B4990416}"/>
              </a:ext>
            </a:extLst>
          </p:cNvPr>
          <p:cNvSpPr txBox="1"/>
          <p:nvPr/>
        </p:nvSpPr>
        <p:spPr>
          <a:xfrm>
            <a:off x="10432569" y="1782985"/>
            <a:ext cx="7214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0%</a:t>
            </a:r>
          </a:p>
        </p:txBody>
      </p:sp>
    </p:spTree>
    <p:extLst>
      <p:ext uri="{BB962C8B-B14F-4D97-AF65-F5344CB8AC3E}">
        <p14:creationId xmlns:p14="http://schemas.microsoft.com/office/powerpoint/2010/main" val="2834962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2" grpId="0"/>
      <p:bldP spid="13" grpId="0"/>
      <p:bldP spid="15" grpId="0"/>
      <p:bldP spid="16" grpId="0"/>
      <p:bldP spid="20" grpId="0"/>
      <p:bldP spid="21" grpId="0"/>
      <p:bldP spid="22" grpId="0"/>
      <p:bldP spid="25" grpId="0"/>
      <p:bldP spid="26" grpId="0"/>
      <p:bldP spid="27" grpId="0"/>
      <p:bldP spid="30" grpId="0"/>
      <p:bldP spid="32" grpId="0"/>
      <p:bldP spid="36" grpId="0"/>
      <p:bldP spid="39" grpId="0"/>
      <p:bldP spid="44" grpId="0"/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53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Kristen Martinek</dc:creator>
  <cp:lastModifiedBy>Mark Bigler</cp:lastModifiedBy>
  <cp:revision>8</cp:revision>
  <dcterms:created xsi:type="dcterms:W3CDTF">2018-10-02T16:22:32Z</dcterms:created>
  <dcterms:modified xsi:type="dcterms:W3CDTF">2021-03-05T15:44:31Z</dcterms:modified>
</cp:coreProperties>
</file>